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7" r:id="rId4"/>
    <p:sldId id="286" r:id="rId6"/>
    <p:sldId id="272" r:id="rId7"/>
    <p:sldId id="289" r:id="rId8"/>
    <p:sldId id="258" r:id="rId9"/>
    <p:sldId id="266" r:id="rId10"/>
    <p:sldId id="290" r:id="rId11"/>
    <p:sldId id="287" r:id="rId12"/>
    <p:sldId id="270" r:id="rId13"/>
    <p:sldId id="271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</Words>
  <Application>WPS Presentation</Application>
  <PresentationFormat>On-screen Show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64</cp:revision>
  <dcterms:created xsi:type="dcterms:W3CDTF">2020-08-07T01:41:00Z</dcterms:created>
  <dcterms:modified xsi:type="dcterms:W3CDTF">2020-08-24T13:59:59Z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